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9" Type="http://schemas.openxmlformats.org/officeDocument/2006/relationships/viewProps" Target="viewProps.xml" /><Relationship Id="rId68" Type="http://schemas.openxmlformats.org/officeDocument/2006/relationships/presProps" Target="presProps.xml" /><Relationship Id="rId1" Type="http://schemas.openxmlformats.org/officeDocument/2006/relationships/slideMaster" Target="slideMasters/slideMaster1.xml" /><Relationship Id="rId71" Type="http://schemas.openxmlformats.org/officeDocument/2006/relationships/tableStyles" Target="tableStyles.xml" /><Relationship Id="rId7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 - maybe not</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Evaluation configuration</a:t>
            </a:r>
          </a:p>
          <a:p>
            <a:pPr lvl="0" indent="0" marL="0">
              <a:spcBef>
                <a:spcPts val="3000"/>
              </a:spcBef>
              <a:buNone/>
            </a:pPr>
            <a:r>
              <a:rPr b="1"/>
              <a:t>Ingestion</a:t>
            </a:r>
          </a:p>
          <a:p>
            <a:pPr lvl="0"/>
            <a:r>
              <a:rPr/>
              <a:t>Volume: [1, 10, 100] GB</a:t>
            </a:r>
          </a:p>
          <a:p>
            <a:pPr lvl="0"/>
            <a:r>
              <a:rPr/>
              <a:t>Cluster Machines: [1, 2, 4] slaves</a:t>
            </a:r>
          </a:p>
          <a:p>
            <a:pPr lvl="0"/>
            <a:r>
              <a:rPr/>
              <a:t>Data Sources: [1, 10, 100]</a:t>
            </a:r>
          </a:p>
          <a:p>
            <a:pPr lvl="0"/>
            <a:r>
              <a:rPr/>
              <a:t>Mode: [offline, online]</a:t>
            </a:r>
          </a:p>
          <a:p>
            <a:pPr lvl="0" indent="0" marL="0">
              <a:spcBef>
                <a:spcPts val="3000"/>
              </a:spcBef>
              <a:buNone/>
            </a:pPr>
            <a:r>
              <a:rPr b="1"/>
              <a:t>Storage</a:t>
            </a:r>
          </a:p>
          <a:p>
            <a:pPr lvl="0"/>
            <a:r>
              <a:rPr/>
              <a:t>Storage consumption for the WHOLE dataset (replication=1)</a:t>
            </a:r>
          </a:p>
          <a:p>
            <a:pPr lvl="0" indent="0" marL="0">
              <a:spcBef>
                <a:spcPts val="3000"/>
              </a:spcBef>
              <a:buNone/>
            </a:pPr>
            <a:r>
              <a:rPr b="1"/>
              <a:t>Query workload</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a:t>
            </a:r>
          </a:p>
          <a:p>
            <a:pPr lvl="1"/>
            <a:r>
              <a:rPr/>
              <a:t>Historical queries on graph</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2025-05-21T14:31:32Z</dcterms:created>
  <dcterms:modified xsi:type="dcterms:W3CDTF">2025-05-21T14:31:32Z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